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1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6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8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0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7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3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5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E10E-4870-482C-BCD2-DCB975BD0A7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69F8-4EE0-4538-BB97-6B0D1351A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162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424936" cy="424847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XXV</a:t>
            </a:r>
            <a:r>
              <a:rPr lang="ru-RU" sz="4000" b="1" dirty="0" smtClean="0">
                <a:solidFill>
                  <a:schemeClr val="tx2"/>
                </a:solidFill>
              </a:rPr>
              <a:t> МЕЖДУНАРОДНЫЙ ФОРУМ ПО СОБРИОЛОГИИ, ПРОФИЛАКТИКЕ, СОЦИАЛЬНОЙ ПЕДАГОГИКЕ И АЛКОЛОГИИ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«Формирование трезвости и здоровья в молодежной среде»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(12 – 22 октября 2016 года, г. Сочи)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4811"/>
            <a:ext cx="2808311" cy="196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8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Наше будущее зависит от нас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86931"/>
            <a:ext cx="3384376" cy="5576771"/>
          </a:xfrm>
        </p:spPr>
      </p:pic>
    </p:spTree>
    <p:extLst>
      <p:ext uri="{BB962C8B-B14F-4D97-AF65-F5344CB8AC3E}">
        <p14:creationId xmlns:p14="http://schemas.microsoft.com/office/powerpoint/2010/main" val="185124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22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100-летие официального признания алкоголя типичным наркотиком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(Москва 9-13 мая 1915 года)</a:t>
            </a:r>
            <a:endParaRPr lang="ru-RU" dirty="0"/>
          </a:p>
        </p:txBody>
      </p:sp>
      <p:pic>
        <p:nvPicPr>
          <p:cNvPr id="4" name="Объект 3" descr="C:\Users\User\AppData\Local\Microsoft\Windows\Temporary Internet Files\Content.Outlook\X1U7ANQ4\пирогов (2) а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9" y="2132856"/>
            <a:ext cx="3816424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Temporary Internet Files\Content.Outlook\X1U7ANQ4\пирогов (2) 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67240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2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150-летие со дня рождения апостола трезвости, депутата Государственной Думы Российской Империи, пламенного трибуна трезвости </a:t>
            </a:r>
            <a:r>
              <a:rPr lang="ru-RU" sz="2400" b="1" dirty="0" err="1" smtClean="0">
                <a:solidFill>
                  <a:schemeClr val="tx2"/>
                </a:solidFill>
              </a:rPr>
              <a:t>Челышова</a:t>
            </a:r>
            <a:r>
              <a:rPr lang="ru-RU" sz="2400" b="1" dirty="0" smtClean="0">
                <a:solidFill>
                  <a:schemeClr val="tx2"/>
                </a:solidFill>
              </a:rPr>
              <a:t> Михаила Дмитриевича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(</a:t>
            </a:r>
            <a:r>
              <a:rPr lang="ru-RU" sz="2000" b="1" dirty="0" smtClean="0">
                <a:solidFill>
                  <a:schemeClr val="tx2"/>
                </a:solidFill>
              </a:rPr>
              <a:t>26 сентября/9 октября 1866 года — 13/26 сентября 1915 года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600199"/>
            <a:ext cx="3897612" cy="521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6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Международный орден М.Д. </a:t>
            </a:r>
            <a:r>
              <a:rPr lang="ru-RU" b="1" dirty="0" err="1" smtClean="0">
                <a:solidFill>
                  <a:srgbClr val="00B0F0"/>
                </a:solidFill>
              </a:rPr>
              <a:t>Челышова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36355"/>
            <a:ext cx="3024336" cy="5196578"/>
          </a:xfrm>
        </p:spPr>
      </p:pic>
    </p:spTree>
    <p:extLst>
      <p:ext uri="{BB962C8B-B14F-4D97-AF65-F5344CB8AC3E}">
        <p14:creationId xmlns:p14="http://schemas.microsoft.com/office/powerpoint/2010/main" val="213414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Конгресс «Арктика без алкоголя» (Якутск, 5-9 сентября 2016 года)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 descr="Картинки по запросу Конгресс «Арктика без алкоголя»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56983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22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Всероссийская конференция в Самаре (4-9 октября 2016 года)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06" y="1412875"/>
            <a:ext cx="5439426" cy="5111750"/>
          </a:xfrm>
        </p:spPr>
      </p:pic>
    </p:spTree>
    <p:extLst>
      <p:ext uri="{BB962C8B-B14F-4D97-AF65-F5344CB8AC3E}">
        <p14:creationId xmlns:p14="http://schemas.microsoft.com/office/powerpoint/2010/main" val="336184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Потребление алкоголя на планете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 descr="Картинки по запросу Алкоголь губит планет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06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Потребление табака в мире (сигарет на душу населения)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3113"/>
            <a:ext cx="8856984" cy="4670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85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4116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951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46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100-летие официального признания алкоголя типичным наркотиком (Москва 9-13 мая 1915 года)</vt:lpstr>
      <vt:lpstr>150-летие со дня рождения апостола трезвости, депутата Государственной Думы Российской Империи, пламенного трибуна трезвости Челышова Михаила Дмитриевича  (26 сентября/9 октября 1866 года — 13/26 сентября 1915 года)</vt:lpstr>
      <vt:lpstr>Международный орден М.Д. Челышова</vt:lpstr>
      <vt:lpstr>Конгресс «Арктика без алкоголя» (Якутск, 5-9 сентября 2016 года)</vt:lpstr>
      <vt:lpstr>Всероссийская конференция в Самаре (4-9 октября 2016 года)</vt:lpstr>
      <vt:lpstr>Потребление алкоголя на планете</vt:lpstr>
      <vt:lpstr>Потребление табака в мире (сигарет на душу населения)</vt:lpstr>
      <vt:lpstr>Презентация PowerPoint</vt:lpstr>
      <vt:lpstr>Наше будущее зависит от нас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2016-09-26T05:42:48Z</dcterms:created>
  <dcterms:modified xsi:type="dcterms:W3CDTF">2016-09-26T06:40:43Z</dcterms:modified>
</cp:coreProperties>
</file>