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57" r:id="rId3"/>
    <p:sldId id="302" r:id="rId4"/>
    <p:sldId id="303" r:id="rId5"/>
    <p:sldId id="304" r:id="rId6"/>
    <p:sldId id="305" r:id="rId7"/>
    <p:sldId id="258" r:id="rId8"/>
    <p:sldId id="281" r:id="rId9"/>
    <p:sldId id="280" r:id="rId10"/>
    <p:sldId id="259" r:id="rId11"/>
    <p:sldId id="276" r:id="rId12"/>
    <p:sldId id="277" r:id="rId13"/>
    <p:sldId id="278" r:id="rId14"/>
    <p:sldId id="297" r:id="rId15"/>
    <p:sldId id="260" r:id="rId16"/>
    <p:sldId id="338" r:id="rId17"/>
    <p:sldId id="261" r:id="rId18"/>
    <p:sldId id="267" r:id="rId19"/>
    <p:sldId id="268" r:id="rId20"/>
    <p:sldId id="269" r:id="rId21"/>
    <p:sldId id="275" r:id="rId22"/>
    <p:sldId id="279" r:id="rId23"/>
    <p:sldId id="262" r:id="rId24"/>
    <p:sldId id="282" r:id="rId25"/>
    <p:sldId id="355" r:id="rId26"/>
    <p:sldId id="263" r:id="rId27"/>
    <p:sldId id="300" r:id="rId28"/>
    <p:sldId id="283" r:id="rId29"/>
    <p:sldId id="271" r:id="rId30"/>
    <p:sldId id="272" r:id="rId31"/>
    <p:sldId id="284" r:id="rId32"/>
    <p:sldId id="273" r:id="rId33"/>
    <p:sldId id="274" r:id="rId34"/>
    <p:sldId id="333" r:id="rId35"/>
    <p:sldId id="334" r:id="rId36"/>
    <p:sldId id="296" r:id="rId37"/>
    <p:sldId id="306" r:id="rId38"/>
    <p:sldId id="339" r:id="rId39"/>
    <p:sldId id="319" r:id="rId40"/>
    <p:sldId id="320" r:id="rId41"/>
    <p:sldId id="322" r:id="rId42"/>
    <p:sldId id="307" r:id="rId43"/>
    <p:sldId id="316" r:id="rId44"/>
    <p:sldId id="353" r:id="rId45"/>
    <p:sldId id="352" r:id="rId46"/>
    <p:sldId id="317" r:id="rId47"/>
    <p:sldId id="321" r:id="rId48"/>
    <p:sldId id="340" r:id="rId49"/>
    <p:sldId id="264" r:id="rId50"/>
    <p:sldId id="295" r:id="rId51"/>
    <p:sldId id="318" r:id="rId52"/>
    <p:sldId id="292" r:id="rId53"/>
    <p:sldId id="341" r:id="rId54"/>
    <p:sldId id="342" r:id="rId55"/>
    <p:sldId id="343" r:id="rId56"/>
    <p:sldId id="344" r:id="rId57"/>
    <p:sldId id="345" r:id="rId58"/>
    <p:sldId id="346" r:id="rId59"/>
    <p:sldId id="360" r:id="rId60"/>
    <p:sldId id="265" r:id="rId61"/>
    <p:sldId id="291" r:id="rId62"/>
    <p:sldId id="299" r:id="rId63"/>
    <p:sldId id="308" r:id="rId64"/>
    <p:sldId id="309" r:id="rId65"/>
    <p:sldId id="310" r:id="rId66"/>
    <p:sldId id="358" r:id="rId67"/>
    <p:sldId id="266" r:id="rId68"/>
    <p:sldId id="311" r:id="rId69"/>
    <p:sldId id="314" r:id="rId70"/>
    <p:sldId id="315" r:id="rId71"/>
    <p:sldId id="312" r:id="rId72"/>
    <p:sldId id="270" r:id="rId73"/>
    <p:sldId id="285" r:id="rId74"/>
    <p:sldId id="287" r:id="rId75"/>
    <p:sldId id="286" r:id="rId76"/>
    <p:sldId id="288" r:id="rId77"/>
    <p:sldId id="289" r:id="rId78"/>
    <p:sldId id="290" r:id="rId79"/>
    <p:sldId id="293" r:id="rId80"/>
    <p:sldId id="294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5" r:id="rId92"/>
    <p:sldId id="336" r:id="rId93"/>
    <p:sldId id="337" r:id="rId94"/>
    <p:sldId id="348" r:id="rId95"/>
    <p:sldId id="349" r:id="rId96"/>
    <p:sldId id="350" r:id="rId97"/>
    <p:sldId id="351" r:id="rId98"/>
    <p:sldId id="354" r:id="rId99"/>
    <p:sldId id="356" r:id="rId100"/>
    <p:sldId id="361" r:id="rId101"/>
    <p:sldId id="362" r:id="rId102"/>
    <p:sldId id="363" r:id="rId103"/>
    <p:sldId id="364" r:id="rId104"/>
    <p:sldId id="357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96F4A-0DFD-497E-B5E1-23B6004541C6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38260-4673-4582-91C5-137B4ED06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7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42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8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9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5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9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7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50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9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0FB27-30E5-49E4-8D3E-7A86481D80E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E4E22-FF7F-4985-9109-DF054B16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0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acso.ru/" TargetMode="External"/><Relationship Id="rId2" Type="http://schemas.openxmlformats.org/officeDocument/2006/relationships/hyperlink" Target="mailto:Mayurov3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95232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Маюров А.Н., профессор, председатель редакционной коллегии Международного журнала «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Собриология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член Союза писателей России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924944"/>
            <a:ext cx="8640960" cy="374441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Роль средств массовой информации в развитии трезвеннического движения. Исторический аспект.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9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трезвеннические издания в мире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Адвентистский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обзор.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Оригальная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настоящая истина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религиозно-нравственный трезвенный журнал в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США (штат Мэриленд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издается с 1849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года).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605490" cy="330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689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– трезвеннический информационный листок в Беларуси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Белорусским общественным объединением «Трезвенность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им. Г.А. Шичко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Главный редактор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 Андреевич Толкачев.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30328"/>
            <a:ext cx="2626144" cy="38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30328"/>
            <a:ext cx="3274990" cy="38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359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вестник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клуба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города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Краснокаменска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Читинской области. Первый номер увидел свет в декабре 2006 года.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Какунина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Елизавета Александровна.</a:t>
            </a:r>
          </a:p>
          <a:p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4" y="3151544"/>
            <a:ext cx="2568300" cy="370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16" y="3151544"/>
            <a:ext cx="5237005" cy="35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0360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оптимист»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приложение к газете «С любовью к жизни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Приложение издавалось в Ижевске с 2012 по 2017 гг. Редактор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Николай Владимирович Январский.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582863"/>
            <a:ext cx="4392488" cy="7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82863"/>
            <a:ext cx="2952328" cy="407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476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Россия» – 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Благотворительного фонда им. Г.А. Шичко в Екатеринбурге. Главный редактор – Дружинин Владимир Александрович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91464"/>
            <a:ext cx="2632053" cy="380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38016"/>
            <a:ext cx="2857475" cy="36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6141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  <a:p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Маюров Александр Николаевич</a:t>
            </a:r>
          </a:p>
          <a:p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8-920-016-72-40</a:t>
            </a:r>
          </a:p>
          <a:p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Mayurov3@gmail.com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www.intacso.ru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400599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06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«Альманах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Дезерета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Almanac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Deseret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религиозно-нравственный трезвенный ежегодник в США.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Солт-Лейк-Сити штата Юта в 1851 – 1866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годах мормонами.</a:t>
            </a:r>
          </a:p>
          <a:p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492896"/>
            <a:ext cx="28479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17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29614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«Альянс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Нейры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Neira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Alliance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антиалкогольный журнал в Англии.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1854 по 1898 гг. журнал редактировал английский журналист и лидер трезвости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Англии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Саттон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Генри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Септимус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(12 февраля 1825 года – 2 мая 1901 года).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32210"/>
            <a:ext cx="2929006" cy="39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3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001000" cy="15567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«Британский женский журнал трезвости»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British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Women's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Temperance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трезвеннический журнал в Соединенном Королевстве.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являлся официальным органом Женского христианского союза трезвости Англии. 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ыходил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свет с 1883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63" y="2780928"/>
            <a:ext cx="3064558" cy="3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43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5121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Британский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адвокат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трезвости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(«The British Temperance Advocate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периодическое издание в Англии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Издававшееся </a:t>
            </a:r>
            <a:r>
              <a:rPr lang="ru-RU" sz="2000" b="1" dirty="0">
                <a:solidFill>
                  <a:srgbClr val="0070C0"/>
                </a:solidFill>
              </a:rPr>
              <a:t>по инициативе Британской </a:t>
            </a:r>
            <a:r>
              <a:rPr lang="ru-RU" sz="2000" b="1" dirty="0" smtClean="0">
                <a:solidFill>
                  <a:srgbClr val="0070C0"/>
                </a:solidFill>
              </a:rPr>
              <a:t>ассоциации продвижения </a:t>
            </a:r>
            <a:r>
              <a:rPr lang="ru-RU" sz="2000" b="1" dirty="0">
                <a:solidFill>
                  <a:srgbClr val="0070C0"/>
                </a:solidFill>
              </a:rPr>
              <a:t>трезвости в середине 19 в., созданной в Манчестере 15-16 сентября 1835 года (с 20 </a:t>
            </a:r>
            <a:r>
              <a:rPr lang="ru-RU" sz="2000" b="1" dirty="0" smtClean="0">
                <a:solidFill>
                  <a:srgbClr val="0070C0"/>
                </a:solidFill>
              </a:rPr>
              <a:t>июля </a:t>
            </a:r>
            <a:r>
              <a:rPr lang="ru-RU" sz="2000" b="1" dirty="0">
                <a:solidFill>
                  <a:srgbClr val="0070C0"/>
                </a:solidFill>
              </a:rPr>
              <a:t>1854 года – Британская лига трезвости</a:t>
            </a:r>
            <a:r>
              <a:rPr lang="ru-RU" sz="2000" b="1" dirty="0" smtClean="0">
                <a:solidFill>
                  <a:srgbClr val="0070C0"/>
                </a:solidFill>
              </a:rPr>
              <a:t>).  </a:t>
            </a: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8718"/>
            <a:ext cx="3173424" cy="425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30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трезвеннические издания в России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«Вестник общественной гигиены, судебной и практической медицины» –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профилактический </a:t>
            </a: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журнал в Российской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империи.</a:t>
            </a:r>
          </a:p>
          <a:p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Издавался ежемесячно в Санкт-Петербурге в 1889—1916 гг. Редактор – М.С. Уваров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837622"/>
            <a:ext cx="3600401" cy="291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40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01000" cy="1556792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«Друг здравия»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одна из первых профилактических газет в Российской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213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еженедельно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Санкт-Петербурге с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1833 по 1869 годы.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Издатель доктор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медицины Кондратий Иванович Грум-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Гржимайло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Яков Алексеевич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Чистович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7"/>
            <a:ext cx="2751227" cy="353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86" y="3140966"/>
            <a:ext cx="2400033" cy="360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5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век – зарубежные издания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8863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Агитаторы»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Agita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oren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еженедельный трезвеннический иллюстрированный журнал в Дании. С 1893 года журнал редактировал лидер трезвеннического движения Дании, журналист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Фигге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Виктор (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Фигге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Генрих Вильгельм Виктор) (11 сентября 1861 года – 19 ноября 1933 года). </a:t>
            </a:r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3123894" cy="374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74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«Агитатор» («</a:t>
            </a:r>
            <a:r>
              <a:rPr lang="ru-RU" sz="1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Omrører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детский трезвеннический журнал в Дании. С журналом регулярно сотрудничал датский деятель трезвеннического движения Шмидт Антон (18 января 1861 года – ?). Журнал начал выходить в свет в 1893 года и издается 5-6 раз в год по сей день. Журнал является одним из старейших в мире.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директоров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журнала: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Почетный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член Главного совета –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Серенсен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Хеннинг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Национальный председатель –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Торстен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Нергор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Вице-президент – Бенни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Фидеруп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/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5" y="3573016"/>
            <a:ext cx="20574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99390"/>
            <a:ext cx="2047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88" y="3599390"/>
            <a:ext cx="2047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9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8002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«Адвокат хороших тамплиеров» 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Lawyer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Templar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периодическое трезвенническое издание в США, выходившее в свет в штате Кентукки с 1875 по 1880 гг.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8245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Редактировал вестник лидер трезвенников штата Кентукки, полковник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Бейн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Джордж Вашингтон (24 сентября 1840 года – 1927 год) – выдающийся лектор по вопросам трезвости конца 19 – начала 20 вв. в США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12815"/>
            <a:ext cx="2330450" cy="33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50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223224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 – представляют собой процесс распространения информации (знаний, правовых и моральных норм, духовных ценностей и т.п.) при помощи технических средств (телевидение, пресса, компьютерная техника, радио и др.) на рассредоточенные, численно большие аудитории.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85" y="2349500"/>
            <a:ext cx="2621429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83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«Аль-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Манар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(арабский: </a:t>
            </a:r>
            <a:r>
              <a:rPr lang="ar-AE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ال م نار ; «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Маяк») – религиозно-нравственный и трезвенный журнал в Египте.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856984" cy="52578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Основан и опубликован Рашидом Рида в Каире с 1898 года до его смерти в 1935 году. </a:t>
            </a:r>
          </a:p>
          <a:p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24517"/>
            <a:ext cx="2510210" cy="433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292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58417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«Американская проблема» («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American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трезвеннический журнал в США.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6855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1897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 редактировал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выдающийся лидер Всемирного трезвеннического движения, основатель Анти-салун Лиги в США Рассел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Говард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Хайди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(21 октября 1855 года – 30 июня 1946 года)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6"/>
            <a:ext cx="2683076" cy="379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26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«Народная газета»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Ihmisten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Sanomalehti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трезвенническое периодическое издание в Финляндии.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Редактировал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лидеры трезвеннического движения Финляндии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Хелениус-Сеппала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Матиас (Матти) Оскар (27 июня 1870 года – 18 октября 1920 года) – доктор политических наук и доктор философских наук.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Хельсинки в 1893-1897 гг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40590"/>
            <a:ext cx="2232248" cy="326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91" y="3487588"/>
            <a:ext cx="2421946" cy="312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895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век – Российская Империя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«Архив судебной медицины и общественной гигиены» –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профилактический журнал в Российской Империи. Издавался в Санкт-Петербурге с 1864 года Медицинским департаментом Министерства внутренних дел Российской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 до конца 19 века.  </a:t>
            </a:r>
          </a:p>
          <a:p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04" y="2492896"/>
            <a:ext cx="2837190" cy="434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140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«Вестник трезвости»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иллюстрированный журнал в Российской Империи.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печатался типографией П.П. Сойкина в Санкт-Петербурге в 1894-1916 гг. ежемесячно. Редактор-издатель Н.И. Григорьев, доктор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2852936"/>
            <a:ext cx="2572265" cy="38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92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«Деятель»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общественно-литературный трезвеннический журнал в Российской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Казани в 1896-1917 гг. – 1-2 раза в месяц. Редактор-издатель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Александр Титович Соловьев.</a:t>
            </a:r>
          </a:p>
          <a:p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80747"/>
            <a:ext cx="2736304" cy="419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00042"/>
            <a:ext cx="2893517" cy="41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640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ХХ век - зарубежье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«Актуальные контакты»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Aktuelle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Kontakte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трезвеннический журнал в Германии, орган IOGT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дистригта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Берлин-Бранденбург (с марта 1977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года). </a:t>
            </a:r>
          </a:p>
          <a:p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74371"/>
            <a:ext cx="2688813" cy="39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3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001000" cy="155679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«Трезвенность» («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Трезвенност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Болгарии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в 60-е - 90-е годы прошлого столетия 120-тысячным тиражом. Газета являлась органом Национального комитета трезвости Болгарии. Главным редактором газеты был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Христо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Тотев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1642789" cy="391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040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«Американский вопрос» («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American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Question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еженедельный трезвеннический журнал в США, официальное издание Анти-салун Лиги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Журналы «Американский патриот», «Новая Республика» и «Национальная ежедневная» газета были объединены 1 января 1917 года в журнал «Американский вопрос». </a:t>
            </a: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Черрингтон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Эрнест (24 ноября 1877 года – 1950 год) – американский педагог, журналист, энциклопедист, исследователь алкогольной проблемы, главный автор и составитель Первой международной энциклопедии трезвости (6 томов).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38" y="3861048"/>
            <a:ext cx="212725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0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5567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«Алкоголизм» («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Alcoholism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международный профилактический журнал в Хорватии.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131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Основан проф. Владимиром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Худолиным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1965 г. </a:t>
            </a: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28298"/>
            <a:ext cx="2736304" cy="428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4944954" cy="330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26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печатный станок был изобретен китайским мастером Ван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868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году.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98563"/>
            <a:ext cx="5400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19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58417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«Алкоголь или здоровье» («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Alcool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santé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ежеквартальный журнал во Франции.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с 1951 года Национальным Комитетом по защите от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алкоголизма. </a:t>
            </a: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2829655" cy="433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622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65618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«Антиалкогольные орехи» («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Noix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anti-alcooliques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трезвеннический журнал во Франции.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15719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первой половине 20 в. Несколько лет главным редактором журнала являлся лидер трезвеннического движения Франции, доктор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Пол-Морис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Легрэн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(20 марта 1860 года – 19 мая 1939 года)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08713"/>
            <a:ext cx="2808312" cy="340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836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55679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«Алкоголь кровавый» 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Blutalkohol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научный журнал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Германии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Издается в Гамбурге с 1961 года Немецким обществом транспортной медицины.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57" y="1600200"/>
            <a:ext cx="373888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44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«Беседа» («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Размова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рекламно-информационный трезвеннический проспект в Украине.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проспект Украинским добровольным обществом борьбы за трезвость в 90-е годы 20 века. Выходил в свет в Киеве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тир.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12 000 экз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79" y="2780928"/>
            <a:ext cx="3055791" cy="4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999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Эдгарс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Edgars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трезвеннический журнал в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Латвии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общественным трезвенническим объединением «Северное сияние». Выходил в свет в Риге в 1989 году. Главный редактор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Гунарс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Северс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86" y="2780928"/>
            <a:ext cx="2897466" cy="397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257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«Глобус» 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Globe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антиалкогольный журнал, издается в Великобритании Институтом исследования алкоголя и Глобальным союзом политики алкоголя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Первый номер журнала «Глобус» вышел в 1975 году. Главным редактором журнала был лидер мирового трезвеннического движения из Великобритании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Дерек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Рутерфорд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2697413" cy="387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06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ХХ век: Россия -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5472608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Библиотека «Здоровой жизни» –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общедоступный иллюстрированный популярно-медицинский журнал 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империи. Выходил в 1912 году в СПб.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924944"/>
            <a:ext cx="2771854" cy="369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07" y="2934494"/>
            <a:ext cx="2764400" cy="368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924944"/>
            <a:ext cx="2333388" cy="370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892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«Трезвая жизнь»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ежемесячный трезвенный журнал в Российской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издавался в Санкт-Петербурге в 1905-1914 гг. Редакторы: А.В. Рождественский, священник; П.А. Миртов, священник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33147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924944"/>
            <a:ext cx="216401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33" y="2924944"/>
            <a:ext cx="229656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360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«Вестник попечительств о народной трезвости» 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еженедельный журнал в Российской Империи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Издававшийся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Санкт-Петербурге в 1903–1905 гг.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Главным управлением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неокладных сборов и казенной продажи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питей.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43780"/>
            <a:ext cx="3059807" cy="392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63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51216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 и бережливость»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иллюстрированный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научно-популярный трезвеннический журнал в Российской Империи.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51125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Санкт-Петербурге в 1902-1904 гг. Редактор-издатель – Д.Н. Бородин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97" y="2492896"/>
            <a:ext cx="2851999" cy="423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32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vi-VN" sz="4000" b="1" dirty="0" smtClean="0">
                <a:solidFill>
                  <a:srgbClr val="0070C0"/>
                </a:solidFill>
              </a:rPr>
              <a:t>Иоганн Гутенберг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(между </a:t>
            </a:r>
            <a:r>
              <a:rPr lang="vi-VN" sz="3200" b="1" dirty="0" smtClean="0">
                <a:solidFill>
                  <a:srgbClr val="0070C0"/>
                </a:solidFill>
              </a:rPr>
              <a:t>1397 </a:t>
            </a:r>
            <a:r>
              <a:rPr lang="vi-VN" sz="3200" b="1" dirty="0">
                <a:solidFill>
                  <a:srgbClr val="0070C0"/>
                </a:solidFill>
              </a:rPr>
              <a:t>и </a:t>
            </a:r>
            <a:r>
              <a:rPr lang="vi-VN" sz="3200" b="1" dirty="0" smtClean="0">
                <a:solidFill>
                  <a:srgbClr val="0070C0"/>
                </a:solidFill>
              </a:rPr>
              <a:t>1400 </a:t>
            </a:r>
            <a:r>
              <a:rPr lang="vi-VN" sz="3200" b="1" dirty="0">
                <a:solidFill>
                  <a:srgbClr val="0070C0"/>
                </a:solidFill>
              </a:rPr>
              <a:t>— 3 февраля </a:t>
            </a:r>
            <a:r>
              <a:rPr lang="vi-VN" sz="3200" b="1" dirty="0" smtClean="0">
                <a:solidFill>
                  <a:srgbClr val="0070C0"/>
                </a:solidFill>
              </a:rPr>
              <a:t>1468)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</a:rPr>
              <a:t>— </a:t>
            </a:r>
            <a:r>
              <a:rPr lang="vi-VN" sz="3200" b="1" dirty="0">
                <a:solidFill>
                  <a:srgbClr val="0070C0"/>
                </a:solidFill>
              </a:rPr>
              <a:t>немецкий первопечатник, первый типограф Европы.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72816"/>
            <a:ext cx="385264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15" y="1772815"/>
            <a:ext cx="4407259" cy="47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74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«Трезвые всходы»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ежемесячный трезвенный литературный журнал в Российской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Санкт-Петербурге в 1908-1914 гг. Редактор-издатель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Владимир Петрович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Галкин, протоиерей,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Михаил Владимирович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Галкин, священник.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7"/>
            <a:ext cx="3108842" cy="39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5"/>
            <a:ext cx="2328019" cy="38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301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«Всероссийский вестник трезвости»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журнал в Российской Империи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Санкт-Петербурге в 1911-1912 гг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Редактор-издатель – апостол трезвости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Дмитрий Гаврилович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Булгаковский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0988"/>
            <a:ext cx="2775963" cy="390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9470"/>
            <a:ext cx="2447652" cy="386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586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«Трезвость»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первая в Российской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 трезвенная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Первый номер вышел в свет 4 мая 1914 года, последний номер (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66-69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был издан в Петрограде 20 ноября 1916 года. Редактор-издатель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Петр Иванович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Поляков,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священник.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18" y="3109653"/>
            <a:ext cx="2874318" cy="36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515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трезвенническое издание в Российской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ежемесячному военно-народному патриотическому журналу «Верность».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Выходил 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Москве и Санкт-Петербурге в 1910 году.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Издатель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Иоанн Иоаннович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Восторгов, протоиерей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4" y="3212976"/>
            <a:ext cx="2156766" cy="36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77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«Голос Толстого и Единение»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журнал в РСФСР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в 1917-1920 гг. Гл.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Чертков Владимир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Григорьевич.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09567"/>
            <a:ext cx="3271291" cy="425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3745"/>
            <a:ext cx="3376439" cy="41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58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Гигиена и здоровье рабочей и крестьянской семьи»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журнал в СССР.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6855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2 раза в месяц в Ленинграде в 1927-1931 гг. в издательстве «Ленинградская правда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Тир. 80 тыс. экз.</a:t>
            </a:r>
          </a:p>
          <a:p>
            <a:endParaRPr lang="ru-RU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10" y="2564903"/>
            <a:ext cx="3020842" cy="42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465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73008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 и 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журнал в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Главным редактором был Волин Борис Михайлович (1886-1957 гг.), его заместителем был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Дейчман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Эммануил Исаакович (1889-1968 гг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.). Выходил в 1928-1930 гг. ОБСА, ВСПО.</a:t>
            </a:r>
          </a:p>
          <a:p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58" y="3093771"/>
            <a:ext cx="263708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93771"/>
            <a:ext cx="27333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002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 и культура»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журнал в СССР и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73008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издается ВДОБТ,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ВОТиЗ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МЛТиЗ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1985 года. Главные редактора: С.Н.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Шевердин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Н.П.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Машовец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И.Г. Астафьев, В.В.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Корченов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др.</a:t>
            </a:r>
          </a:p>
          <a:p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17077"/>
            <a:ext cx="2952327" cy="402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76" y="2850523"/>
            <a:ext cx="1710623" cy="212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Проверьте! - СОЮЗ ТРЕЗВЫ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28729"/>
            <a:ext cx="1287161" cy="21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02" y="2836499"/>
            <a:ext cx="1679335" cy="212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74614"/>
            <a:ext cx="2695666" cy="176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5" y="4974905"/>
            <a:ext cx="2778166" cy="176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517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«Вопреки»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Учреждена в 1994 году Саратовской областной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организацией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Всероссийского общества трезвости 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здоровья. Гл. редактор профессор, член Союза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писателей России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Вардугин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Владимир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Ильич.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29508"/>
            <a:ext cx="25050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91" y="3240735"/>
            <a:ext cx="2448272" cy="337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054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15212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Аек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Буллу» («Быть трезвым»)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газета в Татарстане Российской Федерации.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Стала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издаваться с 1999 года по инициативе общественной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организации «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Нижнекамский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Редактировали Ю.В. Морозов и Коновалов С.В.</a:t>
            </a:r>
          </a:p>
          <a:p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писание: Морозов Юрий Владимирович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3947279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2"/>
            <a:ext cx="3096344" cy="328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6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628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Ганс </a:t>
            </a:r>
            <a:r>
              <a:rPr lang="vi-VN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Мессингейм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датский первопечатник в Российской Империи, учитель Ивана Федорова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Типография работала в Москве с 1553 года. С 1563 года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работал Иван Федоров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(1520 год —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[15] декабря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1583 года) самостоятельно.</a:t>
            </a:r>
          </a:p>
          <a:p>
            <a:endParaRPr lang="ru-RU" sz="2800" dirty="0"/>
          </a:p>
        </p:txBody>
      </p:sp>
      <p:pic>
        <p:nvPicPr>
          <p:cNvPr id="3076" name="Picture 4" descr="Rus Stamp-Ivan Fedorov-1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260985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3"/>
            <a:ext cx="4439926" cy="357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272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«Будем здоровы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(«Трезвость и здоровье»)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трезвенническая газета в Республике Коми</a:t>
            </a:r>
            <a:endParaRPr lang="ru-RU" sz="2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 республиканского общественного движения «За трезвую жизнь». Выходила с июля 1996 года по декабрь 1997 года в пос.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Жешарт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Огнев Вячеслав Степанович (р. 2 мая 1939 года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43" y="2708919"/>
            <a:ext cx="3055104" cy="406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19"/>
            <a:ext cx="2944945" cy="41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271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4401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«Трезвость и разум»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листок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57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Чувашии в издательстве газеты «Ленинское знамя» тиражом 1000 экз. Первый номер вышел в свет 18 мая 1990 года. Материал для листков готовил руководитель оздоровительного центра «Гармония»,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корреспондент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газеты «Ленинское знамя» М.С. Лысов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501008"/>
            <a:ext cx="2448162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74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«Без иллюзий»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информационный антиалкогольный и антинаркотический бюллетень в Томской области РФ.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Выходил в свет с лета 1991 года по 1994 год постоянно, по инициативе кандидата медицинских наук Юрия Ивановича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Прядухина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(18 февраля 1943 года – 13 июня 2003 года). В 1999 году бюллетень вновь стал выходит 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свет. 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573016"/>
            <a:ext cx="2306990" cy="31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21" y="3573016"/>
            <a:ext cx="2328316" cy="31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12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55679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«Высокогорский горняк»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многотиражная газета Рудного управления в Нижнем Тагиле Свердловской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70-е и 80-е годы ХХ века главным редактором была Ушакова Лилия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Алексеевна.</a:t>
            </a:r>
          </a:p>
          <a:p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46404"/>
            <a:ext cx="3096344" cy="403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31" y="2546404"/>
            <a:ext cx="2898951" cy="403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794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«Вопросы наркологии Казахстана»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журнал, издающийся в Павлодаре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Казахстана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13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с 2001 по 2012 год. Главный редактор профессор Александр Лазаревич Катков.</a:t>
            </a:r>
          </a:p>
          <a:p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6746"/>
            <a:ext cx="2896523" cy="39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57180"/>
            <a:ext cx="3063999" cy="40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122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Наркоконтроль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научно-практический антинаркотический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57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Издаётся с 2005 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Главный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редактор: Федоров Александр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Вячеславович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кандидат юридических наук,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9874"/>
            <a:ext cx="2808312" cy="395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73" y="2649208"/>
            <a:ext cx="4362411" cy="393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402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44016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«Наркологическая токсикология»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профилактический реферативный журнал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нерегулярно с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1991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2016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гг. Институтом научно-технической информации РАН РФ.</a:t>
            </a:r>
          </a:p>
          <a:p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07" y="2492896"/>
            <a:ext cx="2899130" cy="424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0030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«Дневник добровольца»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трезвеннический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вестник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России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с 1986 по 1990 гг. в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Мошково Новосибирской обл. Редакционная коллегия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Сергей и Марина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Кузьмины.</a:t>
            </a:r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2971807" cy="42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11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51216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«Соратник» – газета Союза борьбы за народную трезвость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начала издаваться по решению Правления СБНТ при финансовой поддержке АО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Витас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в июне 1994 года в г.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Абакане. Сегодня главный редактор Тарханов Григорий Иванович.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49434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507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512168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июле-августе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1990 года вышел первый номер газеты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Тираж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25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 экземпляров. Гл.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ред. Галина Петровна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Симакова.</a:t>
            </a:r>
          </a:p>
          <a:p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0204"/>
            <a:ext cx="2664296" cy="379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1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8722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Ведомости о военных и иных делах, достойных знания и памяти, случившихся в Московском государстве и иных окрестных странах»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060848"/>
            <a:ext cx="8928992" cy="47971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Первое массовое периодическое издание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России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начало выходить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1703 году по указу Петра I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92110"/>
            <a:ext cx="3822028" cy="373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608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век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зарубежье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544616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«Балту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айняй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(«Потомки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балтов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газета трезвенников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Литвы. Гл. ред. академик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Чекаускас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Альфонсас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5668"/>
            <a:ext cx="3024335" cy="396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15668"/>
            <a:ext cx="2808312" cy="390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95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6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Академия здоровья и долголетия»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специализированный профилактический журнал в Украине (с 2010 г.).</a:t>
            </a:r>
            <a:b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академик-попечитель Ляпко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Григорьевич 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2" y="2420888"/>
            <a:ext cx="306078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2808312" cy="418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1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«Быть добру»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международная газета по здоровому, трезвому образу жизни.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57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выходит на русском языке первого числа каждого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месяца в Украине.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Формат газеты: 32 страницы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формата А4.</a:t>
            </a:r>
          </a:p>
          <a:p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822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«Трезвая жизнь»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трезвенная газета Свято-Даниловского братства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трезвение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Украинской православной церкви.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010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Газета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была зарегистрирована </a:t>
            </a: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 ноября 2011 года. Редакция находилась в г. Ясиноватая Донецкой области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Украины (ДНР). Руководил газетой протоиерей </a:t>
            </a: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Виталий </a:t>
            </a:r>
            <a:r>
              <a:rPr lang="ru-RU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Бакун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69176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296991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751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«Трезвая Украина»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Украине.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издавалась с 2012 по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2015 гг. Главный редактор – Почекета А.А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3054057" cy="420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3433231" cy="420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479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«Трезвенная Литва»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Blavioji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Lietuva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трезвенная газета в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Литве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 трезвенной общественной организации имени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Мотеюса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Валанчуса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Выходила в свет в Вильнюсе с 1990 года тиражом 20 500 экз. Главный редактор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Юозас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Юревичюс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35505"/>
            <a:ext cx="2647751" cy="361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352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Optim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трезвенническая газета в Молдавии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– Черней Иван Алексеевич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7" y="2048553"/>
            <a:ext cx="6529924" cy="447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12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век – Российская Федерация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76064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«Трезвая Россия»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Российской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Федерации. Издавалась с 2003 по 2013 гг. Главный редактор А.А. Зверев.</a:t>
            </a: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0394"/>
            <a:ext cx="2736304" cy="390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83106"/>
            <a:ext cx="4443509" cy="393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2675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001000" cy="155679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Трезвение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православная трезвенная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в г. Абакане ежемесячно с июня 2000 года.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Первый редактор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Зоя Александровна Павина,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второй редактор -доцент Светлана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Ивановна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Троицкая.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27716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254164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5072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«Трезвое слово»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трезвенный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с 2005 по 2013 годы ежеквартально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Братством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Трезвение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Екатеринбурге. Редактор Игорь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Бачинин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протоиерей РПЦ, кандидат педагогических наук. </a:t>
            </a:r>
          </a:p>
          <a:p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2793537"/>
            <a:ext cx="2988332" cy="398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5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Виды СМИ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Печатные: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газеты;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журналы;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вестники;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информационные бюллетени и т.п.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Электронные: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телевидение;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радио;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 и т.д.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156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вестник»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газета в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в Санкт-Петербурге нерегулярно издательством «Трезвый Питер». Главный редактор доцент Никитина Светлана Михайловна.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61440"/>
            <a:ext cx="3787886" cy="40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729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Трезвение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информационный трезвенный бюллетень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при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Спасо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-Преображенском храме в г. Солигалич Костромской области с 2015 года по благословению благочинного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Солигаличского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округа протоиерея Александра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Смирнова.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25812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638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5567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«Анализ риска здоровью» – научно-практический профилактический журнал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в Перми. Главный редактор журнала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проф. Геннадий Григорьевич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Онищенко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32084"/>
            <a:ext cx="2725836" cy="420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1526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73008" cy="158417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Антидоза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АнтиDOZA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молодежное приложение к журналу «Наркомат».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9036496" cy="504056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федеральной службой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наркоконтроля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РФ в Москве с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2004 года по июнь 2009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 (тир. - 15 тыс. экз.). Гл. ред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Борев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Владимир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Юрьевич.</a:t>
            </a: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3"/>
            <a:ext cx="2858661" cy="39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90" y="2924943"/>
            <a:ext cx="3449630" cy="381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206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«Наркомат» – профилактический журнал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53732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 патронатом Федеральной службы РФ по контролю за оборотом наркотиков при участии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Госнаркоконтроля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РФ с ноября 2003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 по июнь 2009 года (тир. 15 тыс. экз.).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09575"/>
            <a:ext cx="2754306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22" y="3009575"/>
            <a:ext cx="3314945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7637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НаркоНЕТ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– научно-популярный профилактический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издается с 1999 года, по благословению Святейшего Патриарха Московского и всея Руси Алексия II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29737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53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34076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Антинарк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научно-просветительский антинаркотический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Издающийся ежеквартально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Казани с 2006 года по инициативе Республиканской комиссии по борьбе с наркоманией и наркобизнесом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94" y="2564904"/>
            <a:ext cx="2930854" cy="417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284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48478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«Антинаркотическая безопасность» –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специализированный профилактический журнал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издавался в С.-Петербурге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января 2013 по январь 2016 гг.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Северо-Западным институтом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Федеральной службы Российской Федерации по контролю за оборотом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наркотиков.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2592288" cy="360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9343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«Антитеррор» –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профилактический сборник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Независимый информационно аналитический сборник.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Начал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издаваться с августа 2002 года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61427"/>
            <a:ext cx="3024336" cy="426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403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84976" cy="158417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«Беспризорник»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общероссийское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профилактическое издание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(журнал).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496944" cy="5141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Учрежден 19 апреля 2002 года. Выходит 1 раз в квартал.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Федеральным институтом развития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49432"/>
            <a:ext cx="2808312" cy="378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02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«Американский баптист» 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American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Baptist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религиозно-нравственный и трезвенный журнал в США.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Старейший религиозно-трезвенный журнал в мире. Издается с 25 мая 1803 года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72" y="2551412"/>
            <a:ext cx="3036371" cy="418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195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«Трезвая газета» 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трезвенническое издание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в Калининграде с 2009 года, являлась официальным органом Голоса позитивной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молодежи, по инициативе депутата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облдумы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Игоря Алексеевича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Ревина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(р.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1959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  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3212976"/>
            <a:ext cx="447393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0172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взгляд»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трезвенный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православный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в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Казани с 2014 года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Главный редактор – протоиерей Александр Павлов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7"/>
            <a:ext cx="3265659" cy="428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7"/>
            <a:ext cx="4084327" cy="428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663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МIРЪ»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религиозно-трезвенная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Информационное издание трезвенников Петрограда. Газета издается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обществом христиан-трезвенников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последователей братца Иоанна Чурикова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Главный редактор:  Синяков Валерий Викторович.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5657"/>
            <a:ext cx="2521219" cy="351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5657"/>
            <a:ext cx="2663676" cy="35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0164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55679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Петроград»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13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 с 2001 года.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Учредитель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Обросков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Анатолий Альбертович, президент «Трезвой лиги»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Санкт-Петербурге.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3818"/>
            <a:ext cx="4320480" cy="322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3818"/>
            <a:ext cx="4478505" cy="33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9783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Сургут» </a:t>
            </a:r>
            <a:r>
              <a:rPr lang="ru-RU" sz="3600" dirty="0">
                <a:solidFill>
                  <a:srgbClr val="0070C0"/>
                </a:solidFill>
              </a:rPr>
              <a:t>–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069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с 2004 года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клубом утверждения и сохранения трезвости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Сургут». Редактор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 Владимирович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Морозов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05938"/>
            <a:ext cx="2553490" cy="3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5830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«Трезвым взглядом»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выходило в свет нерегулярно в начале 90-х годов 20 века. Ответственным за выпуск газеты-вестника являлся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проф. В.П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Кривоногов.</a:t>
            </a:r>
          </a:p>
          <a:p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2899506" cy="398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08920"/>
            <a:ext cx="3316647" cy="40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0455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«Трезвым взглядом»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научно-популярная газета о трезвости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издания Общественного фонда «Центра творческих инициатив» г. Железногорска Красноярского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края (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2011 год). Главный редактор и издатель – доцент Иванова Галина Павловна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85225"/>
            <a:ext cx="2669329" cy="365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5224"/>
            <a:ext cx="2756261" cy="365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008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Трезвятник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сатирический трезвеннический ежемесячник в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клубом «Позиция» Всесоюзного объединения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Оптималист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в г. Челябинске. Первый номер вышел в свет в марте 1990 года. Главный редактор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Цыбин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Сергей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Львович.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8960"/>
            <a:ext cx="2484316" cy="360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5224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«Троицкий листок»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религиозно-трезвенная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газета Свято-Троицким кафедральным собором города Саратов. Редактор – Ольга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Урядова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495550"/>
            <a:ext cx="30384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9977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/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«Царская информация»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Учреждена и издавалась в начале 21 века в Москве и Калужской области доцентом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Ельцовым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Алексеем Ивановичем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2886809" cy="38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983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«Американский альманах трезвости» («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American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Temperance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Almanac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трезвенническое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 издание в США.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Издавался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1834-1835 гг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78521"/>
            <a:ext cx="3240360" cy="473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580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51216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«Экология человека»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специализированный профилактический журнал в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издается на базе Северного государственного медицинского университета (г. Архангельск) с 1994 года. Первый главный редактор 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академик РАН Сидоров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Иванович.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77588"/>
            <a:ext cx="2448272" cy="340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194975"/>
            <a:ext cx="3171796" cy="337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608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«Эхо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Валанчуса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Valanciuku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Aidas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–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трезвенная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в Литве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Литовской ассоциацией трезвости им.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Мотеюса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Валанчуса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Директор –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Аврелий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Верига. Тираж – 10 000 экз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53" y="2636912"/>
            <a:ext cx="2815691" cy="41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«Ярило»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газета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издавалась ежемесячно Ярославским городским клубом здорового образа жизни «Соратник» с 16 апреля 1991 года. Тираж – 10 000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экз.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Редактор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Борис Викторович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Рицков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35" y="3140968"/>
            <a:ext cx="2575287" cy="35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675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44016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«Бюллетень Нарком»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профилактическое научно-популярное издание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 издавался с 2000 года в Москве Благотворительным фондом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Нарком». Тираж – 20 000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экз. Издатель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Алексеев Александр Всеволодович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84797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2529413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089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440160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«Вопросы наркологии»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специализированный антиалкогольный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с 1988 года в Москве. Главный редактор профессор, академик Иванец Николай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Николаевич.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2678427" cy="391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069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Наркостоп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антинаркотический международный бюллетень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Издается ежеквартально ЮНЕСКО совместно с Европейской комиссией. Русское издание готовиться издательством «Права человека». Руководитель проекта – Соня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Бахри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Редактор – Анна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Суйри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Сент-Брис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54" y="3284984"/>
            <a:ext cx="2454234" cy="34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01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4401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«Родник трезвости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трезвенническая информационно-аналитическая газета.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в Удмуртии с 2010 по 2020 гг. Главный редактор проф. Кашин Юрий Иванович.</a:t>
            </a:r>
          </a:p>
          <a:p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9128"/>
            <a:ext cx="3032612" cy="393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9128"/>
            <a:ext cx="2976538" cy="38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2427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«Все вместе остановим беду»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 о наркомании, её причинах и последствиях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Выходила в Кирове с декабря 2001 года под эгидой областного фонда «Пульс» (директор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фонда и гл. редактор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Коршунова Елена Игоревна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40523"/>
            <a:ext cx="3109799" cy="38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76" y="2746009"/>
            <a:ext cx="2831052" cy="381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0606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Девиантология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профилактический, научно-практический журнал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ru-RU" sz="2400" dirty="0"/>
              <a:t>Журнал издается с 2017 года в Тюмени 2 раза в год. </a:t>
            </a:r>
            <a:r>
              <a:rPr lang="ru-RU" sz="2400" dirty="0" smtClean="0"/>
              <a:t>Главный </a:t>
            </a:r>
            <a:r>
              <a:rPr lang="ru-RU" sz="2400" dirty="0"/>
              <a:t>редактор – </a:t>
            </a:r>
            <a:r>
              <a:rPr lang="ru-RU" sz="2400" dirty="0" smtClean="0"/>
              <a:t>Марк Станиславович </a:t>
            </a:r>
            <a:r>
              <a:rPr lang="ru-RU" sz="2400" dirty="0"/>
              <a:t>Уманский, кандидат медицинских наук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51452"/>
            <a:ext cx="2592287" cy="39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11049"/>
            <a:ext cx="2545272" cy="381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2890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 увеличение продолжительности жизни»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трезвенническая политическая газета в России.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51411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Издавалась Ярославской общественной организацией «За увеличение продолжительности жизни» в 2007 году. Издатель и редактор – лидер трезвеннического движения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Ярославской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Губочкин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Иванович. 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7"/>
            <a:ext cx="2739278" cy="36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30016"/>
            <a:ext cx="3221559" cy="343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215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3490</Words>
  <Application>Microsoft Office PowerPoint</Application>
  <PresentationFormat>Экран (4:3)</PresentationFormat>
  <Paragraphs>222</Paragraphs>
  <Slides>104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05" baseType="lpstr">
      <vt:lpstr>Тема Office</vt:lpstr>
      <vt:lpstr>Маюров А.Н., профессор, председатель редакционной коллегии Международного журнала «Собриология», член Союза писателей России</vt:lpstr>
      <vt:lpstr>  Средства массовой информации – представляют собой процесс распространения информации (знаний, правовых и моральных норм, духовных ценностей и т.п.) при помощи технических средств (телевидение, пресса, компьютерная техника, радио и др.) на рассредоточенные, численно большие аудитории.  </vt:lpstr>
      <vt:lpstr>Первый печатный станок был изобретен китайским мастером Ван Чи в 868 году.</vt:lpstr>
      <vt:lpstr>Иоганн Гутенберг (между 1397 и 1400 — 3 февраля 1468) — немецкий первопечатник, первый типограф Европы.</vt:lpstr>
      <vt:lpstr>Ганс Мессингейм – датский первопечатник в Российской Империи, учитель Ивана Федорова</vt:lpstr>
      <vt:lpstr>«Ведомости о военных и иных делах, достойных знания и памяти, случившихся в Московском государстве и иных окрестных странах»</vt:lpstr>
      <vt:lpstr>Виды СМИ</vt:lpstr>
      <vt:lpstr>«Американский баптист» («The American Baptist») – религиозно-нравственный и трезвенный журнал в США.</vt:lpstr>
      <vt:lpstr>«Американский альманах трезвости» («The American Temperance Almanac») – трезвенническое периодическое издание в США.</vt:lpstr>
      <vt:lpstr>Первые трезвеннические издания в мире</vt:lpstr>
      <vt:lpstr>«Альманах Дезерета» («The Almanac of Deseret») – религиозно-нравственный трезвенный ежегодник в США.</vt:lpstr>
      <vt:lpstr>«Альянс Нейры» («Neira Alliance») – антиалкогольный журнал в Англии.</vt:lpstr>
      <vt:lpstr>«Британский женский журнал трезвости» («The British Women's Temperance Journal») – трезвеннический журнал в Соединенном Королевстве.</vt:lpstr>
      <vt:lpstr>«Британский адвокат трезвости» («The British Temperance Advocate») - периодическое издание в Англии</vt:lpstr>
      <vt:lpstr>Первые трезвеннические издания в России</vt:lpstr>
      <vt:lpstr>«Друг здравия» – одна из первых профилактических газет в Российской империи</vt:lpstr>
      <vt:lpstr>XIX век – зарубежные издания</vt:lpstr>
      <vt:lpstr>«Агитатор» («Omrører») – детский трезвеннический журнал в Дании. С журналом регулярно сотрудничал датский деятель трезвеннического движения Шмидт Антон (18 января 1861 года – ?). Журнал начал выходить в свет в 1893 года и издается 5-6 раз в год по сей день. Журнал является одним из старейших в мире.</vt:lpstr>
      <vt:lpstr>«Адвокат хороших тамплиеров» («The Lawyer good Templar») – периодическое трезвенническое издание в США, выходившее в свет в штате Кентукки с 1875 по 1880 гг. </vt:lpstr>
      <vt:lpstr>«Аль-Манар» (арабский: ال م نار ; «Маяк») – религиозно-нравственный и трезвенный журнал в Египте.</vt:lpstr>
      <vt:lpstr>«Американская проблема» («American Problem») – трезвеннический журнал в США.</vt:lpstr>
      <vt:lpstr>«Народная газета» («Ihmisten Sanomalehti») – трезвенническое периодическое издание в Финляндии.</vt:lpstr>
      <vt:lpstr>XIX век – Российская Империя</vt:lpstr>
      <vt:lpstr>«Вестник трезвости» – трезвеннический иллюстрированный журнал в Российской Империи.</vt:lpstr>
      <vt:lpstr>«Деятель» – общественно-литературный трезвеннический журнал в Российской Империи</vt:lpstr>
      <vt:lpstr>ХХ век - зарубежье</vt:lpstr>
      <vt:lpstr>«Трезвенность» («Трезвенност») – трезвенническая газета в Болгарии</vt:lpstr>
      <vt:lpstr>«Американский вопрос» («American Question») – еженедельный трезвеннический журнал в США, официальное издание Анти-салун Лиги </vt:lpstr>
      <vt:lpstr>«Алкоголизм» («Alcoholism») – международный профилактический журнал в Хорватии.</vt:lpstr>
      <vt:lpstr>«Алкоголь или здоровье» («Alcool ou santé») – ежеквартальный журнал во Франции.</vt:lpstr>
      <vt:lpstr>«Антиалкогольные орехи» («Noix anti-alcooliques») – трезвеннический журнал во Франции.</vt:lpstr>
      <vt:lpstr>«Алкоголь кровавый» («Blutalkohol») – научный журнал в Германии. Издается в Гамбурге с 1961 года Немецким обществом транспортной медицины.</vt:lpstr>
      <vt:lpstr>«Беседа» («Размова») – рекламно-информационный трезвеннический проспект в Украине.</vt:lpstr>
      <vt:lpstr>«Эдгарс» («Edgars») – трезвеннический журнал в Латвии</vt:lpstr>
      <vt:lpstr>«Глобус» («The Globe») – антиалкогольный журнал, издается в Великобритании Институтом исследования алкоголя и Глобальным союзом политики алкоголя</vt:lpstr>
      <vt:lpstr>ХХ век: Россия - СССР</vt:lpstr>
      <vt:lpstr>«Трезвая жизнь» – ежемесячный трезвенный журнал в Российской Империи</vt:lpstr>
      <vt:lpstr>«Вестник попечительств о народной трезвости» – трезвеннический еженедельный журнал в Российской Империи</vt:lpstr>
      <vt:lpstr>«Трезвость и бережливость» –иллюстрированный научно-популярный трезвеннический журнал в Российской Империи.</vt:lpstr>
      <vt:lpstr>«Трезвые всходы» – ежемесячный трезвенный литературный журнал в Российской империи.</vt:lpstr>
      <vt:lpstr>«Всероссийский вестник трезвости» – трезвеннический журнал в Российской Империи</vt:lpstr>
      <vt:lpstr>«Трезвость» – первая в Российской империи трезвенная газета</vt:lpstr>
      <vt:lpstr>«Трезвость» – трезвенническое издание в Российской империи</vt:lpstr>
      <vt:lpstr>«Голос Толстого и Единение» – трезвеннический журнал в РСФСР</vt:lpstr>
      <vt:lpstr> «Гигиена и здоровье рабочей и крестьянской семьи» – трезвеннический журнал в СССР. </vt:lpstr>
      <vt:lpstr>«Трезвость и культура» – трезвеннический журнал в СССР</vt:lpstr>
      <vt:lpstr>«Трезвость и культура» – трезвеннический журнал в СССР и России</vt:lpstr>
      <vt:lpstr>«Вопреки» – трезвенническая газета в России</vt:lpstr>
      <vt:lpstr>«Аек Буллу» («Быть трезвым») – трезвенническая газета в Татарстане Российской Федерации. </vt:lpstr>
      <vt:lpstr>«Будем здоровы» («Трезвость и здоровье») - трезвенническая газета в Республике Коми</vt:lpstr>
      <vt:lpstr>«Трезвость и разум» – трезвеннический листок в России</vt:lpstr>
      <vt:lpstr>«Без иллюзий» – информационный антиалкогольный и антинаркотический бюллетень в Томской области РФ.</vt:lpstr>
      <vt:lpstr>«Высокогорский горняк» – трезвенническая многотиражная газета Рудного управления в Нижнем Тагиле Свердловской области</vt:lpstr>
      <vt:lpstr>«Вопросы наркологии Казахстана» – журнал, издающийся в Павлодаре Казахстана</vt:lpstr>
      <vt:lpstr>«Наркоконтроль» – научно-практический антинаркотический журнал в России</vt:lpstr>
      <vt:lpstr>«Наркологическая токсикология» – профилактический реферативный журнал в России.</vt:lpstr>
      <vt:lpstr>«Дневник добровольца» – трезвеннический вестник в России</vt:lpstr>
      <vt:lpstr>«Соратник» – газета Союза борьбы за народную трезвость</vt:lpstr>
      <vt:lpstr>«Оптималист» – трезвенническая газета в России</vt:lpstr>
      <vt:lpstr>XXI век - зарубежье</vt:lpstr>
      <vt:lpstr>    «Академия здоровья и долголетия» – международный специализированный профилактический журнал в Украине (с 2010 г.).    </vt:lpstr>
      <vt:lpstr>«Быть добру» – международная газета по здоровому, трезвому образу жизни.</vt:lpstr>
      <vt:lpstr>«Трезвая жизнь» – трезвенная газета Свято-Даниловского братства трезвение Украинской православной церкви.</vt:lpstr>
      <vt:lpstr>«Трезвая Украина» – трезвенническая газета в Украине.</vt:lpstr>
      <vt:lpstr>«Трезвенная Литва» («Blavioji Lietuva») – трезвенная газета в Литве</vt:lpstr>
      <vt:lpstr>«Оптималист» («Optim») – трезвенническая газета в Молдавии</vt:lpstr>
      <vt:lpstr>XXI век – Российская Федерация</vt:lpstr>
      <vt:lpstr>«Трезвение» – православная трезвенная газета в России</vt:lpstr>
      <vt:lpstr>«Трезвое слово» – трезвенный журнал в России</vt:lpstr>
      <vt:lpstr>«Трезвый вестник» – трезвенническая газета в России.</vt:lpstr>
      <vt:lpstr>«Трезвение» – информационный трезвенный бюллетень в России</vt:lpstr>
      <vt:lpstr>«Анализ риска здоровью» – научно-практический профилактический журнал в России.</vt:lpstr>
      <vt:lpstr>«Антидоза» («АнтиDOZA») – молодежное приложение к журналу «Наркомат».</vt:lpstr>
      <vt:lpstr>«Наркомат» – профилактический журнал в России.</vt:lpstr>
      <vt:lpstr>«НаркоНЕТ» – научно-популярный профилактический журнал в России</vt:lpstr>
      <vt:lpstr>«Антинарк» – научно-просветительский антинаркотический журнал</vt:lpstr>
      <vt:lpstr>«Антинаркотическая безопасность» – специализированный профилактический журнал в России.</vt:lpstr>
      <vt:lpstr>«Антитеррор» – профилактический сборник в России</vt:lpstr>
      <vt:lpstr>«Беспризорник» – общероссийское профилактическое издание (журнал).</vt:lpstr>
      <vt:lpstr>«Трезвая газета» – трезвенническое издание в России.</vt:lpstr>
      <vt:lpstr>«Трезвый взгляд» – трезвенный православный журнал в России</vt:lpstr>
      <vt:lpstr>«Трезвый МIРЪ» – религиозно-трезвенная газета в России</vt:lpstr>
      <vt:lpstr>«Трезвый Петроград» – трезвенническая газета в России</vt:lpstr>
      <vt:lpstr>«Трезвый Сургут» – трезвенническая газета в России</vt:lpstr>
      <vt:lpstr>«Трезвым взглядом» – трезвенническая газета</vt:lpstr>
      <vt:lpstr>«Трезвым взглядом» – научно-популярная газета о трезвости в России</vt:lpstr>
      <vt:lpstr>«Трезвятник» – сатирический трезвеннический ежемесячник в СССР</vt:lpstr>
      <vt:lpstr>«Троицкий листок» – религиозно-трезвенная газета в России</vt:lpstr>
      <vt:lpstr>«Царская информация» – трезвенническая газета в России</vt:lpstr>
      <vt:lpstr>«Экология человека» – специализированный профилактический журнал в России</vt:lpstr>
      <vt:lpstr>«Эхо Валанчуса» («Valanciuku Aidas») – трезвенная газета в Литве</vt:lpstr>
      <vt:lpstr>«Ярило» – трезвенническая газета в России</vt:lpstr>
      <vt:lpstr>«Бюллетень Нарком» – профилактическое научно-популярное издание в России</vt:lpstr>
      <vt:lpstr>«Вопросы наркологии» – специализированный антиалкогольный журнал в России</vt:lpstr>
      <vt:lpstr>«Наркостоп» – антинаркотический международный бюллетень</vt:lpstr>
      <vt:lpstr>«Родник трезвости» - трезвенническая информационно-аналитическая газета.</vt:lpstr>
      <vt:lpstr>«Все вместе остановим беду» – газета о наркомании, её причинах и последствиях в России.</vt:lpstr>
      <vt:lpstr>«Девиантология» – профилактический, научно-практический журнал в России</vt:lpstr>
      <vt:lpstr>«За увеличение продолжительности жизни» – трезвенническая политическая газета в России.</vt:lpstr>
      <vt:lpstr>«Оптималист» – трезвеннический информационный листок в Беларуси</vt:lpstr>
      <vt:lpstr>«Оптималист» – трезвеннический вестник в России</vt:lpstr>
      <vt:lpstr>«Оптималист – оптимист» – приложение к газете «С любовью к жизни»</vt:lpstr>
      <vt:lpstr>«Оптималист Россия» – трезвенническая газета в России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Маюров А.Н., профессор, председатель редакционной коллегии Международного журнала «Собриология», член Союза писателей России</dc:title>
  <dc:creator>User</dc:creator>
  <cp:lastModifiedBy>User</cp:lastModifiedBy>
  <cp:revision>146</cp:revision>
  <dcterms:created xsi:type="dcterms:W3CDTF">2022-02-21T08:13:21Z</dcterms:created>
  <dcterms:modified xsi:type="dcterms:W3CDTF">2022-03-11T11:18:04Z</dcterms:modified>
</cp:coreProperties>
</file>